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70" r:id="rId10"/>
    <p:sldId id="271" r:id="rId11"/>
    <p:sldId id="267" r:id="rId12"/>
    <p:sldId id="268" r:id="rId13"/>
    <p:sldId id="288" r:id="rId14"/>
    <p:sldId id="272" r:id="rId15"/>
    <p:sldId id="274" r:id="rId16"/>
    <p:sldId id="287" r:id="rId17"/>
    <p:sldId id="289" r:id="rId18"/>
    <p:sldId id="275" r:id="rId19"/>
    <p:sldId id="277" r:id="rId20"/>
    <p:sldId id="278" r:id="rId21"/>
    <p:sldId id="279" r:id="rId22"/>
    <p:sldId id="280" r:id="rId23"/>
    <p:sldId id="281" r:id="rId24"/>
    <p:sldId id="269" r:id="rId25"/>
    <p:sldId id="265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DAYE272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1143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500X1500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500X1500_5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500X1500_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1580" y="285750"/>
            <a:ext cx="7228840" cy="62858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51LWz07Uk5L._AC_SL100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5395" y="796290"/>
            <a:ext cx="2120900" cy="49320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1e4bujKWqL._AC_SX679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1500" y="629920"/>
            <a:ext cx="2377440" cy="558990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81X5iPHgRpL._AC_SL150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33925" y="756920"/>
            <a:ext cx="2413635" cy="518795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pic>
        <p:nvPicPr>
          <p:cNvPr id="2" name="图片 1" descr="81twVQN5M9L._AC_SX679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6145" y="1124585"/>
            <a:ext cx="2386965" cy="4595495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61STlnfzidL._AC_SL100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0" y="416560"/>
            <a:ext cx="3421380" cy="5433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pic>
        <p:nvPicPr>
          <p:cNvPr id="2" name="图片 1" descr="71FcKVFt1LL._AC_SL1500_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6015" y="931545"/>
            <a:ext cx="2204720" cy="513588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1143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1143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(2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1143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7200" y="1143000"/>
            <a:ext cx="36576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500X1500_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500X1500_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500X15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0" y="1143000"/>
            <a:ext cx="4572000" cy="4572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Kingsoft Office WPP</Application>
  <PresentationFormat>宽屏</PresentationFormat>
  <Paragraphs>0</Paragraphs>
  <Slides>24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4</cp:revision>
  <dcterms:created xsi:type="dcterms:W3CDTF">2020-08-12T03:09:00Z</dcterms:created>
  <dcterms:modified xsi:type="dcterms:W3CDTF">2020-08-12T03:25:39Z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2052-10.8.0.5391</vt:lpwstr>
  </property>
</Properties>
</file>